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8" r:id="rId3"/>
    <p:sldId id="273" r:id="rId4"/>
    <p:sldId id="274" r:id="rId5"/>
    <p:sldId id="257" r:id="rId6"/>
    <p:sldId id="269" r:id="rId7"/>
    <p:sldId id="258" r:id="rId8"/>
    <p:sldId id="277" r:id="rId9"/>
    <p:sldId id="276" r:id="rId10"/>
    <p:sldId id="272" r:id="rId11"/>
    <p:sldId id="259" r:id="rId12"/>
    <p:sldId id="265" r:id="rId13"/>
    <p:sldId id="270" r:id="rId14"/>
    <p:sldId id="262" r:id="rId15"/>
    <p:sldId id="260" r:id="rId16"/>
    <p:sldId id="261" r:id="rId17"/>
    <p:sldId id="263" r:id="rId18"/>
    <p:sldId id="264" r:id="rId19"/>
    <p:sldId id="266" r:id="rId20"/>
    <p:sldId id="26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Вегетерианец ли вы?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explosion val="2"/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57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относитеь к вегетерианству?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Лист1!$A$2:$A$5</c:f>
              <c:strCache>
                <c:ptCount val="3"/>
                <c:pt idx="0">
                  <c:v>Положительно</c:v>
                </c:pt>
                <c:pt idx="1">
                  <c:v>Нейтрально</c:v>
                </c:pt>
                <c:pt idx="2">
                  <c:v>Отрицательно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5</c:v>
                </c:pt>
                <c:pt idx="1">
                  <c:v>50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B20DB-1F1C-45A9-B2EF-8AAF20BDDA56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D4A1-D9E2-41B2-B52C-966247618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5D4A1-D9E2-41B2-B52C-96624761888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1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19CF52-BDD9-4CB7-A42C-CEA9B1FCF639}" type="datetimeFigureOut">
              <a:rPr lang="ru-RU" smtClean="0"/>
              <a:t>05.04.2017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23D69C-0BFC-4710-8862-BE3461097B2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Вегетарианство. </a:t>
            </a:r>
            <a:r>
              <a:rPr lang="ru-RU" dirty="0"/>
              <a:t>Зеленые биотехнологии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Jack and the beanstalk. An unweeded garden.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Выполнил: </a:t>
            </a:r>
            <a:r>
              <a:rPr lang="ru-RU" dirty="0" err="1" smtClean="0"/>
              <a:t>Забузов</a:t>
            </a:r>
            <a:r>
              <a:rPr lang="ru-RU" smtClean="0"/>
              <a:t> Александр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rgbClr val="92D050"/>
              </a:solidFill>
            </a:endParaRPr>
          </a:p>
          <a:p>
            <a:pPr marL="68580" indent="0">
              <a:buNone/>
            </a:pPr>
            <a:r>
              <a:rPr lang="ru-RU" b="1" dirty="0" smtClean="0">
                <a:solidFill>
                  <a:srgbClr val="92D050"/>
                </a:solidFill>
              </a:rPr>
              <a:t>  </a:t>
            </a:r>
            <a:r>
              <a:rPr lang="ru-RU" sz="9600" b="1" dirty="0" smtClean="0">
                <a:solidFill>
                  <a:srgbClr val="92D050"/>
                </a:solidFill>
              </a:rPr>
              <a:t>Что вы знаете о </a:t>
            </a:r>
            <a:r>
              <a:rPr lang="ru-RU" sz="9600" b="1" dirty="0" smtClean="0">
                <a:solidFill>
                  <a:srgbClr val="92D050"/>
                </a:solidFill>
              </a:rPr>
              <a:t>фитогормонах</a:t>
            </a:r>
            <a:r>
              <a:rPr lang="ru-RU" sz="9600" b="1" dirty="0" smtClean="0">
                <a:solidFill>
                  <a:srgbClr val="92D050"/>
                </a:solidFill>
              </a:rPr>
              <a:t>?</a:t>
            </a:r>
          </a:p>
          <a:p>
            <a:pPr marL="6858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43 респондента не знают ни чего о </a:t>
            </a:r>
            <a:r>
              <a:rPr lang="ru-RU" sz="9600" dirty="0" smtClean="0"/>
              <a:t>фитогормонах</a:t>
            </a:r>
            <a:endParaRPr lang="ru-RU" sz="9600" dirty="0" smtClean="0"/>
          </a:p>
          <a:p>
            <a:pPr marL="68580" indent="0">
              <a:buNone/>
            </a:pPr>
            <a:endParaRPr lang="ru-RU" sz="9600" dirty="0"/>
          </a:p>
          <a:p>
            <a:pPr marL="68580" indent="0">
              <a:buNone/>
            </a:pPr>
            <a:endParaRPr lang="ru-RU" sz="9600" dirty="0" smtClean="0">
              <a:solidFill>
                <a:srgbClr val="92D050"/>
              </a:solidFill>
            </a:endParaRPr>
          </a:p>
          <a:p>
            <a:pPr marL="68580" indent="0">
              <a:buNone/>
            </a:pPr>
            <a:r>
              <a:rPr lang="ru-RU" sz="9600" b="1" dirty="0" smtClean="0">
                <a:solidFill>
                  <a:srgbClr val="92D050"/>
                </a:solidFill>
              </a:rPr>
              <a:t>Пища будущего через 50 лет?</a:t>
            </a:r>
          </a:p>
          <a:p>
            <a:pPr marL="525780" indent="-457200">
              <a:buAutoNum type="arabicPeriod"/>
            </a:pPr>
            <a:r>
              <a:rPr lang="ru-RU" sz="9600" dirty="0" smtClean="0"/>
              <a:t>Пища останется прежней </a:t>
            </a:r>
          </a:p>
          <a:p>
            <a:pPr marL="525780" indent="-457200">
              <a:buAutoNum type="arabicPeriod"/>
            </a:pPr>
            <a:r>
              <a:rPr lang="ru-RU" sz="9600" dirty="0" smtClean="0"/>
              <a:t>Фаст</a:t>
            </a:r>
            <a:r>
              <a:rPr lang="ru-RU" sz="9600" dirty="0"/>
              <a:t>-</a:t>
            </a:r>
            <a:r>
              <a:rPr lang="ru-RU" sz="9600" dirty="0" smtClean="0"/>
              <a:t>фуд</a:t>
            </a:r>
          </a:p>
          <a:p>
            <a:pPr marL="525780" indent="-457200">
              <a:buAutoNum type="arabicPeriod"/>
            </a:pPr>
            <a:r>
              <a:rPr lang="ru-RU" sz="9600" dirty="0" smtClean="0"/>
              <a:t>Белковые сыворотки</a:t>
            </a:r>
          </a:p>
          <a:p>
            <a:pPr marL="525780" indent="-457200">
              <a:buAutoNum type="arabicPeriod"/>
            </a:pPr>
            <a:r>
              <a:rPr lang="ru-RU" sz="9600" dirty="0" smtClean="0"/>
              <a:t>Сублимированная пища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/>
          <a:lstStyle/>
          <a:p>
            <a:pPr algn="ctr"/>
            <a:r>
              <a:rPr lang="en-US" dirty="0"/>
              <a:t>Jack and the beanstalk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269179" cy="395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9758"/>
            <a:ext cx="4482794" cy="33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4752528" cy="5493907"/>
          </a:xfrm>
        </p:spPr>
      </p:pic>
    </p:spTree>
    <p:extLst>
      <p:ext uri="{BB962C8B-B14F-4D97-AF65-F5344CB8AC3E}">
        <p14:creationId xmlns:p14="http://schemas.microsoft.com/office/powerpoint/2010/main" val="11709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unweeded garden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Чашка Петри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90" y="2060848"/>
            <a:ext cx="6167827" cy="3771627"/>
          </a:xfrm>
        </p:spPr>
      </p:pic>
    </p:spTree>
    <p:extLst>
      <p:ext uri="{BB962C8B-B14F-4D97-AF65-F5344CB8AC3E}">
        <p14:creationId xmlns:p14="http://schemas.microsoft.com/office/powerpoint/2010/main" val="16339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питательной среды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474510" cy="4104456"/>
          </a:xfrm>
        </p:spPr>
      </p:pic>
    </p:spTree>
    <p:extLst>
      <p:ext uri="{BB962C8B-B14F-4D97-AF65-F5344CB8AC3E}">
        <p14:creationId xmlns:p14="http://schemas.microsoft.com/office/powerpoint/2010/main" val="1986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Маркировка чашек </a:t>
            </a:r>
            <a:r>
              <a:rPr lang="ru-RU" dirty="0"/>
              <a:t>П</a:t>
            </a:r>
            <a:r>
              <a:rPr lang="ru-RU" dirty="0" smtClean="0"/>
              <a:t>етри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24100"/>
            <a:ext cx="3528392" cy="4062186"/>
          </a:xfrm>
        </p:spPr>
      </p:pic>
    </p:spTree>
    <p:extLst>
      <p:ext uri="{BB962C8B-B14F-4D97-AF65-F5344CB8AC3E}">
        <p14:creationId xmlns:p14="http://schemas.microsoft.com/office/powerpoint/2010/main" val="27066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Микроорганизмы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66" y="2324100"/>
            <a:ext cx="263128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2952328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9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480470" cy="568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4896544" cy="557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Титульный слайд…………………………….1</a:t>
            </a:r>
          </a:p>
          <a:p>
            <a:r>
              <a:rPr lang="ru-RU" dirty="0" smtClean="0"/>
              <a:t>Оглавление…………………………………...2</a:t>
            </a:r>
          </a:p>
          <a:p>
            <a:r>
              <a:rPr lang="ru-RU" dirty="0" smtClean="0"/>
              <a:t>Вегетарианство………………………………3</a:t>
            </a:r>
          </a:p>
          <a:p>
            <a:r>
              <a:rPr lang="ru-RU" dirty="0" smtClean="0"/>
              <a:t>Фитогормоны.</a:t>
            </a:r>
            <a:r>
              <a:rPr lang="en-US" dirty="0" smtClean="0"/>
              <a:t> Jack and the beanstalk…..</a:t>
            </a:r>
            <a:r>
              <a:rPr lang="ru-RU" dirty="0" smtClean="0"/>
              <a:t>………………………………...4</a:t>
            </a:r>
          </a:p>
          <a:p>
            <a:r>
              <a:rPr lang="ru-RU" dirty="0" smtClean="0"/>
              <a:t>Фитогормоны. Эксперимент………………..</a:t>
            </a:r>
            <a:r>
              <a:rPr lang="en-US" dirty="0" smtClean="0"/>
              <a:t>6</a:t>
            </a:r>
            <a:endParaRPr lang="ru-RU" dirty="0" smtClean="0"/>
          </a:p>
          <a:p>
            <a:r>
              <a:rPr lang="ru-RU" dirty="0" smtClean="0"/>
              <a:t>Проращивание микроорганизмов. </a:t>
            </a:r>
            <a:r>
              <a:rPr lang="en-US" dirty="0" smtClean="0"/>
              <a:t>An unweeded garden…………………………..8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3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608512" cy="576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0CANON\IMG_4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52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6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DCIM\100CANON\IMG_4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76864" cy="51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88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DCIM\100CANON\IMG_4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15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6777317" cy="3508977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AutoNum type="arabicPeriod"/>
            </a:pPr>
            <a:r>
              <a:rPr lang="ru-RU" dirty="0" smtClean="0"/>
              <a:t>Мы выяснили что фитогормоны позволяют значительно повысить урожайность растений за счет ускорения периода вегетации.</a:t>
            </a:r>
          </a:p>
          <a:p>
            <a:pPr marL="525780" indent="-457200">
              <a:buAutoNum type="arabicPeriod"/>
            </a:pPr>
            <a:r>
              <a:rPr lang="ru-RU" dirty="0" smtClean="0"/>
              <a:t>Выявлен наиболее эффективный фитогормон – препарат «завязь» с действующим веществом соли гибберелиновых кислот</a:t>
            </a:r>
          </a:p>
          <a:p>
            <a:pPr marL="525780" indent="-457200">
              <a:buAutoNum type="arabicPeriod"/>
            </a:pPr>
            <a:r>
              <a:rPr lang="ru-RU" dirty="0" smtClean="0"/>
              <a:t>На данном этапе работы происходит определение зараженных образцов и вероятные способы борьбы с ними</a:t>
            </a:r>
          </a:p>
          <a:p>
            <a:pPr marL="525780" indent="-457200">
              <a:buAutoNum type="arabicPeriod"/>
            </a:pPr>
            <a:r>
              <a:rPr lang="ru-RU" dirty="0" smtClean="0"/>
              <a:t>Разработан урок для учеников 6 классов на тему «</a:t>
            </a:r>
            <a:r>
              <a:rPr lang="en-US" dirty="0" smtClean="0"/>
              <a:t>Jack and the beanstalk</a:t>
            </a:r>
            <a:r>
              <a:rPr lang="ru-RU" dirty="0" smtClean="0"/>
              <a:t>» </a:t>
            </a:r>
          </a:p>
          <a:p>
            <a:pPr marL="525780" indent="-457200">
              <a:buAutoNum type="arabicPeriod"/>
            </a:pPr>
            <a:r>
              <a:rPr lang="ru-RU" dirty="0" smtClean="0"/>
              <a:t>Освоено приготовление питательной среды Чапека</a:t>
            </a:r>
          </a:p>
        </p:txBody>
      </p:sp>
    </p:spTree>
    <p:extLst>
      <p:ext uri="{BB962C8B-B14F-4D97-AF65-F5344CB8AC3E}">
        <p14:creationId xmlns:p14="http://schemas.microsoft.com/office/powerpoint/2010/main" val="324131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780928"/>
            <a:ext cx="6777317" cy="305170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dirty="0" smtClean="0"/>
              <a:t>Найти </a:t>
            </a:r>
            <a:r>
              <a:rPr lang="ru-RU" dirty="0" smtClean="0"/>
              <a:t>и опробовать наиболее эффективные методы в сельском хозяйстве, направленные на повышение урожайности растительных культур.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1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определение понятию вегетарианства</a:t>
            </a:r>
            <a:endParaRPr lang="ru-RU" dirty="0"/>
          </a:p>
          <a:p>
            <a:r>
              <a:rPr lang="ru-RU" dirty="0" smtClean="0"/>
              <a:t>Освоить технологию </a:t>
            </a:r>
            <a:r>
              <a:rPr lang="en-US" dirty="0"/>
              <a:t>Jack and the </a:t>
            </a:r>
            <a:r>
              <a:rPr lang="en-US" dirty="0" smtClean="0"/>
              <a:t>beanstalk</a:t>
            </a:r>
            <a:endParaRPr lang="ru-RU" dirty="0" smtClean="0"/>
          </a:p>
          <a:p>
            <a:r>
              <a:rPr lang="ru-RU" dirty="0" smtClean="0"/>
              <a:t>Освоить технологию </a:t>
            </a:r>
            <a:r>
              <a:rPr lang="en-US" dirty="0"/>
              <a:t>An </a:t>
            </a:r>
            <a:r>
              <a:rPr lang="en-US" dirty="0" err="1"/>
              <a:t>unweeded</a:t>
            </a:r>
            <a:r>
              <a:rPr lang="en-US" dirty="0"/>
              <a:t> </a:t>
            </a:r>
            <a:r>
              <a:rPr lang="en-US" dirty="0" smtClean="0"/>
              <a:t>garden</a:t>
            </a:r>
            <a:endParaRPr lang="ru-RU" dirty="0" smtClean="0"/>
          </a:p>
          <a:p>
            <a:r>
              <a:rPr lang="ru-RU" dirty="0" smtClean="0"/>
              <a:t>Привести статистические данные на основе опроса школьников ГБОУ СОШ № 619</a:t>
            </a:r>
          </a:p>
          <a:p>
            <a:r>
              <a:rPr lang="ru-RU" dirty="0" smtClean="0"/>
              <a:t>Популяризировать полученные знания среди школьников ГБОУ СОШ № 619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62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Вегетарианство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002380" cy="3710700"/>
          </a:xfrm>
        </p:spPr>
      </p:pic>
    </p:spTree>
    <p:extLst>
      <p:ext uri="{BB962C8B-B14F-4D97-AF65-F5344CB8AC3E}">
        <p14:creationId xmlns:p14="http://schemas.microsoft.com/office/powerpoint/2010/main" val="19958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ack and the beanstalk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03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85"/>
            <a:ext cx="7024744" cy="1143000"/>
          </a:xfrm>
        </p:spPr>
        <p:txBody>
          <a:bodyPr/>
          <a:lstStyle/>
          <a:p>
            <a:r>
              <a:rPr lang="ru-RU" dirty="0" smtClean="0"/>
              <a:t>Фитогормоны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47078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Ц</a:t>
            </a:r>
            <a:r>
              <a:rPr lang="ru-RU" sz="3600" dirty="0" smtClean="0"/>
              <a:t>итокины </a:t>
            </a:r>
          </a:p>
          <a:p>
            <a:endParaRPr lang="ru-RU" sz="3600" dirty="0" smtClean="0"/>
          </a:p>
          <a:p>
            <a:r>
              <a:rPr lang="ru-RU" sz="3600" dirty="0" smtClean="0"/>
              <a:t>Ауксины </a:t>
            </a:r>
          </a:p>
          <a:p>
            <a:endParaRPr lang="ru-RU" sz="3600" dirty="0" smtClean="0"/>
          </a:p>
          <a:p>
            <a:r>
              <a:rPr lang="ru-RU" sz="3600" dirty="0" smtClean="0"/>
              <a:t>Гиббереллины</a:t>
            </a:r>
          </a:p>
          <a:p>
            <a:pPr marL="68580" indent="0">
              <a:buNone/>
            </a:pPr>
            <a:r>
              <a:rPr lang="ru-RU" sz="3600" dirty="0" smtClean="0"/>
              <a:t> </a:t>
            </a:r>
          </a:p>
          <a:p>
            <a:r>
              <a:rPr lang="ru-RU" sz="3600" dirty="0" smtClean="0"/>
              <a:t>Этилен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294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544856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84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4957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732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386</TotalTime>
  <Words>242</Words>
  <Application>Microsoft Office PowerPoint</Application>
  <PresentationFormat>Экран (4:3)</PresentationFormat>
  <Paragraphs>61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Вегетарианство. Зеленые биотехнологии</vt:lpstr>
      <vt:lpstr>Оглавление</vt:lpstr>
      <vt:lpstr>Цель работы</vt:lpstr>
      <vt:lpstr>Задачи</vt:lpstr>
      <vt:lpstr>Вегетарианство</vt:lpstr>
      <vt:lpstr>Jack and the beanstalk</vt:lpstr>
      <vt:lpstr>Фитогормоны</vt:lpstr>
      <vt:lpstr>Анкетирование</vt:lpstr>
      <vt:lpstr>Анкетирование</vt:lpstr>
      <vt:lpstr>Анкетирование</vt:lpstr>
      <vt:lpstr>Jack and the beanstalk</vt:lpstr>
      <vt:lpstr>Презентация PowerPoint</vt:lpstr>
      <vt:lpstr>An unweeded garden</vt:lpstr>
      <vt:lpstr>Чашка Петри</vt:lpstr>
      <vt:lpstr>Приготовление питательной среды</vt:lpstr>
      <vt:lpstr>Маркировка чашек Петри</vt:lpstr>
      <vt:lpstr>Микроорганизмы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Пища будущего. Фитогормоны</dc:title>
  <dc:creator>Ваня</dc:creator>
  <cp:lastModifiedBy>User</cp:lastModifiedBy>
  <cp:revision>20</cp:revision>
  <dcterms:created xsi:type="dcterms:W3CDTF">2017-03-14T16:47:17Z</dcterms:created>
  <dcterms:modified xsi:type="dcterms:W3CDTF">2017-04-05T10:30:49Z</dcterms:modified>
</cp:coreProperties>
</file>